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7" r:id="rId5"/>
    <p:sldId id="258" r:id="rId6"/>
    <p:sldId id="268" r:id="rId7"/>
    <p:sldId id="269" r:id="rId8"/>
    <p:sldId id="270" r:id="rId9"/>
    <p:sldId id="271" r:id="rId10"/>
    <p:sldId id="272" r:id="rId11"/>
    <p:sldId id="273" r:id="rId12"/>
    <p:sldId id="266" r:id="rId13"/>
    <p:sldId id="274" r:id="rId14"/>
    <p:sldId id="275" r:id="rId15"/>
    <p:sldId id="276" r:id="rId16"/>
    <p:sldId id="25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65" autoAdjust="0"/>
  </p:normalViewPr>
  <p:slideViewPr>
    <p:cSldViewPr snapToGrid="0" showGuides="1">
      <p:cViewPr varScale="1">
        <p:scale>
          <a:sx n="87" d="100"/>
          <a:sy n="87" d="100"/>
        </p:scale>
        <p:origin x="994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3"/>
    </p:cViewPr>
  </p:sorterViewPr>
  <p:notesViewPr>
    <p:cSldViewPr snapToGrid="0">
      <p:cViewPr varScale="1">
        <p:scale>
          <a:sx n="60" d="100"/>
          <a:sy n="60" d="100"/>
        </p:scale>
        <p:origin x="2424" y="1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Statistics here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C9-4D45-A079-9DF887D3CF8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C9-4D45-A079-9DF887D3CF8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EC9-4D45-A079-9DF887D3CF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46777800"/>
        <c:axId val="746777408"/>
      </c:barChart>
      <c:catAx>
        <c:axId val="746777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6777408"/>
        <c:crosses val="autoZero"/>
        <c:auto val="1"/>
        <c:lblAlgn val="ctr"/>
        <c:lblOffset val="100"/>
        <c:noMultiLvlLbl val="0"/>
      </c:catAx>
      <c:valAx>
        <c:axId val="746777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6777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BE8-154A-9681-C6C3C60B7B5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BE8-154A-9681-C6C3C60B7B55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BE8-154A-9681-C6C3C60B7B5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BE8-154A-9681-C6C3C60B7B55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73-484D-BAD2-07E6533109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151B4DD-15C8-4661-884B-618628EC12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78A688-EE94-44BF-A9B6-FD51CF6D64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50357-9784-4A90-96B4-0B331B4230FA}" type="datetimeFigureOut">
              <a:rPr lang="en-US" smtClean="0"/>
              <a:t>2/22/2023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B2C68-562A-4D2A-9890-4436EDCEC7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41883F-BA65-4049-B6C2-7C1A5A6D08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150802-3B37-42FB-BECC-88074371FE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079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2/22/2023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9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22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235908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0048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12020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89023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879954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519AB8-2D8F-4EE5-B4E4-7A48430A4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998" y="3309109"/>
            <a:ext cx="5163222" cy="673365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4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8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3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666C42-DD4B-4BFA-BE15-4D20CFD5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744" y="3275218"/>
            <a:ext cx="5188475" cy="82662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0007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1652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706DBD-D7E1-4734-A193-C7FE296E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3857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E32FD-35A0-490A-BE40-FBF894A7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16185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E32FD-35A0-490A-BE40-FBF894A7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63196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8970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464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A6D02-D902-4B4A-B727-07D0E5BBC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47800" y="1847056"/>
            <a:ext cx="9296400" cy="31638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5755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2/22/2023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76" r:id="rId9"/>
    <p:sldLayoutId id="2147483675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1" r:id="rId17"/>
    <p:sldLayoutId id="2147483672" r:id="rId18"/>
    <p:sldLayoutId id="2147483674" r:id="rId19"/>
    <p:sldLayoutId id="2147483673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contoso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o.microsoft.com/fwlink/?linkid=2006808&amp;clcid=0x409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skyline buildings from below">
            <a:extLst>
              <a:ext uri="{FF2B5EF4-FFF2-40B4-BE49-F238E27FC236}">
                <a16:creationId xmlns:a16="http://schemas.microsoft.com/office/drawing/2014/main" id="{CF143FEA-6E93-4548-8A9B-318F437CD88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title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Subtitle comes here</a:t>
            </a:r>
          </a:p>
        </p:txBody>
      </p:sp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FCA16-8D78-4A87-9023-708458E3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pic>
        <p:nvPicPr>
          <p:cNvPr id="17" name="Picture Placeholder 16" descr="man posing for picture">
            <a:extLst>
              <a:ext uri="{FF2B5EF4-FFF2-40B4-BE49-F238E27FC236}">
                <a16:creationId xmlns:a16="http://schemas.microsoft.com/office/drawing/2014/main" id="{CBB1FBB7-8048-6F41-A39C-61BDC2D38B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6C6D21-6780-4D8A-9B6F-582E0BD2DC2E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Alexander Martensson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35AC4D-C17D-4827-B693-43A34920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19" name="Picture Placeholder 18" descr="woman posing while texting">
            <a:extLst>
              <a:ext uri="{FF2B5EF4-FFF2-40B4-BE49-F238E27FC236}">
                <a16:creationId xmlns:a16="http://schemas.microsoft.com/office/drawing/2014/main" id="{9F61DE0B-ECF7-B74B-80E5-B602A86B8F8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0DE57B2-448D-4C8D-8B9C-FFDDFB0A9208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/>
              <a:t>Victoria Lindqvist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CF1405A-05DA-4553-A7B3-B9592963C6B1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21" name="Picture Placeholder 20" descr="man smiling and looking down">
            <a:extLst>
              <a:ext uri="{FF2B5EF4-FFF2-40B4-BE49-F238E27FC236}">
                <a16:creationId xmlns:a16="http://schemas.microsoft.com/office/drawing/2014/main" id="{007C99FF-D296-8544-B04B-EA1DBB45780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9E2175-1C3C-4B3E-A872-A1B7E6D64D52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US" dirty="0"/>
              <a:t>Mirjam Nilsson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80C3E07-3509-4911-AFF9-20EA8F12D0A4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23" name="Picture Placeholder 22" descr="woman posing for image">
            <a:extLst>
              <a:ext uri="{FF2B5EF4-FFF2-40B4-BE49-F238E27FC236}">
                <a16:creationId xmlns:a16="http://schemas.microsoft.com/office/drawing/2014/main" id="{A164AE4A-BFE4-F247-8542-C612BD5BFAB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71C9CF1-70B0-46DB-869F-6DC53668898D}"/>
              </a:ext>
            </a:extLst>
          </p:cNvPr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r>
              <a:rPr lang="en-US" dirty="0"/>
              <a:t>Angelica Astrom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EAA9254-229F-4C3E-B078-B8912E5BBE98}"/>
              </a:ext>
            </a:extLst>
          </p:cNvPr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34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skyscrappers">
            <a:extLst>
              <a:ext uri="{FF2B5EF4-FFF2-40B4-BE49-F238E27FC236}">
                <a16:creationId xmlns:a16="http://schemas.microsoft.com/office/drawing/2014/main" id="{3A7EDB62-3E60-F44C-AE34-9495623E004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32C5D74-7E71-4488-B3EF-73A86F046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10F9F51E-A3D5-4726-BACE-D5CDD8A464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Flora@contoso.com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1501E1-4EA1-44EB-AF62-6F74678A23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http://www.contoso.com/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8802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9" descr="cityscape">
            <a:extLst>
              <a:ext uri="{FF2B5EF4-FFF2-40B4-BE49-F238E27FC236}">
                <a16:creationId xmlns:a16="http://schemas.microsoft.com/office/drawing/2014/main" id="{63493B9E-F6F8-4C0F-9706-CA547A8B2B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" b="39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FFD2133-BC23-492A-A99B-5D0491160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3C40962-BA6A-43E4-97BA-511A9B90CF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Flora@contoso.com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FDFFBF-E125-47CF-AAE0-ACC45013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http://www.contoso.com/</a:t>
            </a:r>
          </a:p>
        </p:txBody>
      </p:sp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45E9C-72EF-4C78-9EDD-E57B92C91D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u="sng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Template Editing Instructions and Feedback</a:t>
            </a:r>
            <a:endParaRPr lang="en-US" u="sng" dirty="0">
              <a:solidFill>
                <a:srgbClr val="0070C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5F241F-3D28-4712-A087-30DC45A04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cityscape">
            <a:extLst>
              <a:ext uri="{FF2B5EF4-FFF2-40B4-BE49-F238E27FC236}">
                <a16:creationId xmlns:a16="http://schemas.microsoft.com/office/drawing/2014/main" id="{ABD7F97D-15E8-4032-B615-0562046B75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title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Subtitle comes here</a:t>
            </a:r>
          </a:p>
        </p:txBody>
      </p:sp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divider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pic>
        <p:nvPicPr>
          <p:cNvPr id="11" name="Picture Placeholder 10" descr="city scape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01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1" y="1825625"/>
            <a:ext cx="3991476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marL="0" indent="0">
              <a:buNone/>
            </a:pPr>
            <a:r>
              <a:rPr lang="en-US" sz="1800" dirty="0"/>
              <a:t>Nunc viverra imperdiet enim. Fusce est. Vivamus a tellus.</a:t>
            </a:r>
          </a:p>
          <a:p>
            <a:pPr marL="0" indent="0">
              <a:buNone/>
            </a:pPr>
            <a:r>
              <a:rPr lang="en-US" sz="1800" dirty="0"/>
              <a:t>Pellentesque habitant morbi tristique senectus et netus et malesuada fames ac turpis egestas. Proin pharetra nonummy pede. Mauris et orci.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Picture Placeholder 6" descr="skyscrappers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02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151027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marL="0" indent="0">
              <a:buNone/>
            </a:pPr>
            <a:r>
              <a:rPr lang="en-US" sz="1800" dirty="0"/>
              <a:t>Nunc viverra imperdiet enim. Fusce est. Vivamus a tellus.</a:t>
            </a:r>
          </a:p>
          <a:p>
            <a:pPr marL="0" indent="0">
              <a:buNone/>
            </a:pPr>
            <a:r>
              <a:rPr lang="en-US" sz="1800" dirty="0"/>
              <a:t>Pellentesque habitant morbi tristique senectus et netus et malesuada fames ac turpis egestas. Proin pharetra nonummy pede. Mauris et orci.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Picture Placeholder 6" descr="skyscrappers">
            <a:extLst>
              <a:ext uri="{FF2B5EF4-FFF2-40B4-BE49-F238E27FC236}">
                <a16:creationId xmlns:a16="http://schemas.microsoft.com/office/drawing/2014/main" id="{29305ED8-D39E-4A20-A7CB-7EC58B3E3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01</a:t>
            </a:r>
          </a:p>
        </p:txBody>
      </p:sp>
      <p:pic>
        <p:nvPicPr>
          <p:cNvPr id="83" name="Picture Placeholder 82" descr="Bar chart">
            <a:extLst>
              <a:ext uri="{FF2B5EF4-FFF2-40B4-BE49-F238E27FC236}">
                <a16:creationId xmlns:a16="http://schemas.microsoft.com/office/drawing/2014/main" id="{C881BE4E-5D69-E447-A036-5172F657074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Topic 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pic>
        <p:nvPicPr>
          <p:cNvPr id="22" name="Picture Placeholder 21" descr="downtown area at dusk">
            <a:extLst>
              <a:ext uri="{FF2B5EF4-FFF2-40B4-BE49-F238E27FC236}">
                <a16:creationId xmlns:a16="http://schemas.microsoft.com/office/drawing/2014/main" id="{900B31E0-725B-4414-BD86-F34DA10467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85" name="Picture Placeholder 84" descr="Single gear">
            <a:extLst>
              <a:ext uri="{FF2B5EF4-FFF2-40B4-BE49-F238E27FC236}">
                <a16:creationId xmlns:a16="http://schemas.microsoft.com/office/drawing/2014/main" id="{65FBD7DF-30E8-9042-8A0D-0F64C33E0B4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Topic 02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D639B0-7991-4B2B-9E50-32064EB9125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02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Topic 01 comes here</a:t>
            </a:r>
          </a:p>
        </p:txBody>
      </p:sp>
      <p:pic>
        <p:nvPicPr>
          <p:cNvPr id="29" name="Picture Placeholder 28" descr="Pencil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600" dirty="0"/>
              <a:t>Nunc viverra imperdiet enim. Fusce est. Vivamus a tellus.</a:t>
            </a:r>
          </a:p>
          <a:p>
            <a:r>
              <a:rPr lang="en-US" sz="1600" dirty="0"/>
              <a:t>Pellentesque habitant morbi tristique senectus et netus et males</a:t>
            </a:r>
          </a:p>
          <a:p>
            <a:r>
              <a:rPr lang="en-US" sz="1600" dirty="0"/>
              <a:t>Pellentesque habitant morbi tristique senectus et netus et malesuada fames ac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438480-8B6F-44E5-A602-6240C1B85FB3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sz="16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600" dirty="0"/>
              <a:t>Nunc viverra imperdiet enim. Fusce est. Vivamus a tellus.</a:t>
            </a:r>
          </a:p>
          <a:p>
            <a:r>
              <a:rPr lang="en-US" sz="1600" dirty="0"/>
              <a:t>Pellentesque habitant morbi tristique senectus et netus et males</a:t>
            </a:r>
          </a:p>
          <a:p>
            <a:r>
              <a:rPr lang="en-US" sz="1600" dirty="0"/>
              <a:t>Pellentesque habitant morbi tristique senectus et netus et malesuada fames ac</a:t>
            </a:r>
          </a:p>
        </p:txBody>
      </p:sp>
      <p:pic>
        <p:nvPicPr>
          <p:cNvPr id="31" name="Picture Placeholder 30" descr="Laptop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Topic 02 comes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03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</a:t>
            </a:r>
          </a:p>
        </p:txBody>
      </p:sp>
      <p:graphicFrame>
        <p:nvGraphicFramePr>
          <p:cNvPr id="6" name="Chart 5" descr="column chart">
            <a:extLst>
              <a:ext uri="{FF2B5EF4-FFF2-40B4-BE49-F238E27FC236}">
                <a16:creationId xmlns:a16="http://schemas.microsoft.com/office/drawing/2014/main" id="{C062A1BC-6630-4B2A-9929-8780DBCEC3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8068886"/>
              </p:ext>
            </p:extLst>
          </p:nvPr>
        </p:nvGraphicFramePr>
        <p:xfrm>
          <a:off x="515938" y="1616856"/>
          <a:ext cx="6400677" cy="4071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 descr="pie chart">
            <a:extLst>
              <a:ext uri="{FF2B5EF4-FFF2-40B4-BE49-F238E27FC236}">
                <a16:creationId xmlns:a16="http://schemas.microsoft.com/office/drawing/2014/main" id="{DCCB6637-D8E6-4BF1-9EF6-E5654DE57B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6149307"/>
              </p:ext>
            </p:extLst>
          </p:nvPr>
        </p:nvGraphicFramePr>
        <p:xfrm>
          <a:off x="6085314" y="1603524"/>
          <a:ext cx="6106686" cy="4071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930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EE52E89-C526-4F73-86FB-0EB31587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406185"/>
              </p:ext>
            </p:extLst>
          </p:nvPr>
        </p:nvGraphicFramePr>
        <p:xfrm>
          <a:off x="515938" y="1610463"/>
          <a:ext cx="11150600" cy="3929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0120">
                  <a:extLst>
                    <a:ext uri="{9D8B030D-6E8A-4147-A177-3AD203B41FA5}">
                      <a16:colId xmlns:a16="http://schemas.microsoft.com/office/drawing/2014/main" val="2785900615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2287965835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1756528531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3202057861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2509247184"/>
                    </a:ext>
                  </a:extLst>
                </a:gridCol>
              </a:tblGrid>
              <a:tr h="592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01</a:t>
                      </a:r>
                      <a:endParaRPr lang="en-IN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02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03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04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05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30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Item 01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186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02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81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03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6541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04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936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05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67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06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734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07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800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08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762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273402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688656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5078"/>
      </a:accent1>
      <a:accent2>
        <a:srgbClr val="0F3955"/>
      </a:accent2>
      <a:accent3>
        <a:srgbClr val="BF678E"/>
      </a:accent3>
      <a:accent4>
        <a:srgbClr val="B2606E"/>
      </a:accent4>
      <a:accent5>
        <a:srgbClr val="731F1C"/>
      </a:accent5>
      <a:accent6>
        <a:srgbClr val="666666"/>
      </a:accent6>
      <a:hlink>
        <a:srgbClr val="BF678E"/>
      </a:hlink>
      <a:folHlink>
        <a:srgbClr val="731F1C"/>
      </a:folHlink>
    </a:clrScheme>
    <a:fontScheme name="Contoso v2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8997677_Rose suite presentation_AAS_v4" id="{97C8BA14-D802-4795-89C7-EAA620DD846B}" vid="{D162D178-FB75-4B8B-B67A-CA51C6DCA18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872F8CF-3688-4B14-A13A-EB7FF46D2F4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94996C2-A795-46F9-93BE-0C463FDCD1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5D9C8E3-B635-4963-8B68-3FC691872B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Rose suite presentation</Template>
  <TotalTime>0</TotalTime>
  <Words>777</Words>
  <Application>Microsoft Office PowerPoint</Application>
  <PresentationFormat>Widescreen</PresentationFormat>
  <Paragraphs>125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Corbel</vt:lpstr>
      <vt:lpstr>Office Theme</vt:lpstr>
      <vt:lpstr>Presentation title I</vt:lpstr>
      <vt:lpstr>Presentation title II</vt:lpstr>
      <vt:lpstr>Section divider</vt:lpstr>
      <vt:lpstr>Content 01 </vt:lpstr>
      <vt:lpstr>Content 02 </vt:lpstr>
      <vt:lpstr>Comparison 01</vt:lpstr>
      <vt:lpstr>Comparison 02</vt:lpstr>
      <vt:lpstr>Chart</vt:lpstr>
      <vt:lpstr>Table</vt:lpstr>
      <vt:lpstr>team</vt:lpstr>
      <vt:lpstr>Thank you</vt:lpstr>
      <vt:lpstr>Thank you !</vt:lpstr>
      <vt:lpstr>Customize this Template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2023-02-22T11:58:14Z</dcterms:created>
  <dcterms:modified xsi:type="dcterms:W3CDTF">2023-02-22T11:58:26Z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